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60" r:id="rId5"/>
    <p:sldId id="261" r:id="rId6"/>
    <p:sldId id="262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04856" cy="187220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Номинация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b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«Педагог-методист»</a:t>
            </a:r>
            <a:b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Должность «________________________»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6632"/>
            <a:ext cx="6400800" cy="504056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«Методическая копилка по аттестации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–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202</a:t>
            </a:r>
            <a:r>
              <a:rPr lang="en-US" sz="2400" b="1" dirty="0" smtClean="0">
                <a:solidFill>
                  <a:srgbClr val="002060"/>
                </a:solidFill>
              </a:rPr>
              <a:t>6</a:t>
            </a:r>
            <a:r>
              <a:rPr lang="ru-RU" sz="2400" b="1" dirty="0" smtClean="0">
                <a:solidFill>
                  <a:srgbClr val="002060"/>
                </a:solidFill>
              </a:rPr>
              <a:t>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/>
        </p:nvSpPr>
        <p:spPr>
          <a:xfrm>
            <a:off x="3851920" y="3284984"/>
            <a:ext cx="496855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ФИО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Должность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Место работы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Городской/муниципальный округ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12032" y="6021288"/>
            <a:ext cx="64008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</a:rPr>
              <a:t>Пермь, 202</a:t>
            </a:r>
            <a:r>
              <a:rPr lang="en-US" sz="2400" dirty="0" smtClean="0">
                <a:solidFill>
                  <a:schemeClr val="tx1"/>
                </a:solidFill>
              </a:rPr>
              <a:t>6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00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35280" cy="112474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2.1. Руководство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методическим объединением педагогических работников образовательной организации и активного участия в методической работе образовательной организации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396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 Руководство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разработкой программно-методического сопровождения образовательного процесса, в том числе методического сопровождения реализации инновационных образовательных программ и проектов в образовательной организации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1683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89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2413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2.3. Методическая поддержка педагогических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работников образовательной организации при подготовке к участию </a:t>
            </a:r>
            <a:b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профессиональных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конкурсах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45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2.4. Методическая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поддержка (сопровождение) педагогических работников образовательной организации, направленная на их развитие, преодоление профессиональных дефицитов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408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967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2.5. Передача опыта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применению в образовательной организации авторских учебных и (или) учебно-методических разработок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7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7849"/>
            <a:ext cx="8229600" cy="533035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</a:t>
            </a:r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670" y="721675"/>
            <a:ext cx="8229600" cy="1483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Обобщающий тезис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7544" y="2276872"/>
            <a:ext cx="8229600" cy="1483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Анализ результатов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13819" y="4429647"/>
            <a:ext cx="8229600" cy="1483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Перспективы профессионального роста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7989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118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Номинация 3 «Педагог-методист» Должность «________________________» </vt:lpstr>
      <vt:lpstr>2.1. Руководство методическим объединением педагогических работников образовательной организации и активного участия в методической работе образовательной организации</vt:lpstr>
      <vt:lpstr>2.2. Руководство разработкой программно-методического сопровождения образовательного процесса, в том числе методического сопровождения реализации инновационных образовательных программ и проектов в образовательной организации</vt:lpstr>
      <vt:lpstr>2.3. Методическая поддержка педагогических работников образовательной организации при подготовке к участию  в профессиональных конкурсах</vt:lpstr>
      <vt:lpstr>2.4. Методическая поддержка (сопровождение) педагогических работников образовательной организации, направленная на их развитие, преодоление профессиональных дефицитов</vt:lpstr>
      <vt:lpstr>2.5. Передача опыта по применению в образовательной организации авторских учебных и (или) учебно-методических разработок</vt:lpstr>
      <vt:lpstr>Вывод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 1. Первая квалификационная категория</dc:title>
  <dc:creator>Коротаева Татьяна Викторовна</dc:creator>
  <cp:lastModifiedBy>Коротаева Татьяна Викторовна</cp:lastModifiedBy>
  <cp:revision>32</cp:revision>
  <dcterms:created xsi:type="dcterms:W3CDTF">2024-01-30T12:54:14Z</dcterms:created>
  <dcterms:modified xsi:type="dcterms:W3CDTF">2026-02-17T11:56:04Z</dcterms:modified>
</cp:coreProperties>
</file>